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unknown"/>
  <Default Extension="pict" ContentType="image/pict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9" r:id="rId11"/>
    <p:sldId id="265" r:id="rId12"/>
    <p:sldId id="270" r:id="rId1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brina bern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EA647"/>
    <a:srgbClr val="FEA05B"/>
    <a:srgbClr val="FFF985"/>
    <a:srgbClr val="FFE85E"/>
    <a:srgbClr val="47C32F"/>
    <a:srgbClr val="E3D619"/>
    <a:srgbClr val="FC5075"/>
    <a:srgbClr val="FDBC4A"/>
    <a:srgbClr val="E9B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37" autoAdjust="0"/>
  </p:normalViewPr>
  <p:slideViewPr>
    <p:cSldViewPr snapToGrid="0" snapToObjects="1">
      <p:cViewPr varScale="1">
        <p:scale>
          <a:sx n="103" d="100"/>
          <a:sy n="103" d="100"/>
        </p:scale>
        <p:origin x="-125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04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40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77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97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11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79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79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80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09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70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83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F075E-B6E5-CA41-A652-62B15C00B7DC}" type="datetimeFigureOut">
              <a:rPr lang="it-IT" smtClean="0"/>
              <a:t>02/03/20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6F608-8F4E-9946-ACC8-3A65680CFDF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50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ict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82220" y="715081"/>
            <a:ext cx="784167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VENEZIA  03  MARZO  2020</a:t>
            </a:r>
          </a:p>
          <a:p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CARI  ALUNNI  COME  ATTIVITA’  PER  LA  LEZIONE  DI  GEOGRAFIA,</a:t>
            </a: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VI  PROPONGO  LA  VISONE  DI 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TRE  BREVI  VIDEO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 E  L’ATTENTA </a:t>
            </a: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OSSERVAZIONE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DELLA  PRESENTAZIONE.</a:t>
            </a:r>
          </a:p>
          <a:p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VI  RACCOMANDO  DI  PRESTARE  PARTICOLARE  ATTENZIONE  ALLE  PAROLE:</a:t>
            </a:r>
          </a:p>
          <a:p>
            <a:endParaRPr lang="it-IT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-    CROSTA  TERRESTRE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MANTELLO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NUCLEO  (NUCLEO  ESTERNO  -  NUCLEO  INTERNO)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PLACCHE</a:t>
            </a:r>
          </a:p>
          <a:p>
            <a:endParaRPr lang="it-IT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PERCHE’,  AL  NOSTRO  RITORNO  A  SCUOLA,  CI  SARANNO  UTILISSIME.</a:t>
            </a:r>
          </a:p>
          <a:p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A  PRESTO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34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- https-::www.youtube.com:watch?v=eH7xktw4cGo&amp;list=RDCMUCpwbImp13QTi4p1CaQJel1A&amp;index=2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54" y="1396228"/>
            <a:ext cx="7750746" cy="53743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8637" y="123290"/>
            <a:ext cx="7521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7F7F7F"/>
                </a:solidFill>
              </a:rPr>
              <a:t>LA  CROSTA  TERRESTRE  E’  SPEZZETTATA  IN  TANTE  </a:t>
            </a:r>
            <a:r>
              <a:rPr lang="it-IT" sz="1600" b="1" dirty="0" smtClean="0">
                <a:solidFill>
                  <a:srgbClr val="7F7F7F"/>
                </a:solidFill>
              </a:rPr>
              <a:t>PLACCHE</a:t>
            </a:r>
            <a:r>
              <a:rPr lang="it-IT" sz="1600" dirty="0" smtClean="0">
                <a:solidFill>
                  <a:srgbClr val="7F7F7F"/>
                </a:solidFill>
              </a:rPr>
              <a:t>  CHE  GALLEGGIANO  SUL  MANTELLO.</a:t>
            </a:r>
          </a:p>
          <a:p>
            <a:r>
              <a:rPr lang="it-IT" sz="1600" dirty="0" smtClean="0">
                <a:solidFill>
                  <a:srgbClr val="7F7F7F"/>
                </a:solidFill>
              </a:rPr>
              <a:t>QUESTE  PLACCHE,  NELL’IMMAGINE,  SONO  DELIMITATE  DALLE  LINEE BLU.</a:t>
            </a:r>
          </a:p>
          <a:p>
            <a:r>
              <a:rPr lang="it-IT" sz="1600" dirty="0" smtClean="0">
                <a:solidFill>
                  <a:srgbClr val="7F7F7F"/>
                </a:solidFill>
              </a:rPr>
              <a:t>SULLE  </a:t>
            </a:r>
            <a:r>
              <a:rPr lang="it-IT" sz="1600" b="1" dirty="0" smtClean="0">
                <a:solidFill>
                  <a:srgbClr val="7F7F7F"/>
                </a:solidFill>
              </a:rPr>
              <a:t>PLACCHE</a:t>
            </a:r>
            <a:r>
              <a:rPr lang="it-IT" sz="1600" dirty="0" smtClean="0">
                <a:solidFill>
                  <a:srgbClr val="7F7F7F"/>
                </a:solidFill>
              </a:rPr>
              <a:t>  CI  SONO (GIACCIONO)  I  </a:t>
            </a:r>
            <a:r>
              <a:rPr lang="it-IT" sz="1600" b="1" dirty="0" smtClean="0">
                <a:solidFill>
                  <a:srgbClr val="7F7F7F"/>
                </a:solidFill>
              </a:rPr>
              <a:t>CONTINENTI</a:t>
            </a:r>
            <a:r>
              <a:rPr lang="it-IT" sz="1600" dirty="0" smtClean="0">
                <a:solidFill>
                  <a:srgbClr val="7F7F7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5859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13115" y="260091"/>
            <a:ext cx="8430611" cy="6288094"/>
          </a:xfrm>
        </p:spPr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Immagine 5" descr="La_terr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15" y="0"/>
            <a:ext cx="5463039" cy="70092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95843" y="140275"/>
            <a:ext cx="1844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QUESTA  E’  LA  PAGINA  DEL  TUO  LIBRO.</a:t>
            </a:r>
          </a:p>
          <a:p>
            <a:endParaRPr lang="it-IT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LEGGI QUESTA  PAGINA</a:t>
            </a:r>
          </a:p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E  METTI  A  CONFRONTO  IL  TESTO  CON  LE  IMMAGINI  DELLA  PRESENTAZIONE.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53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arth-Space-Europe-Afri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81" y="98632"/>
            <a:ext cx="6621015" cy="66190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98632"/>
            <a:ext cx="2280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7F7F7F"/>
                </a:solidFill>
              </a:rPr>
              <a:t>DOVE  SIAMO  NOI?</a:t>
            </a:r>
            <a:endParaRPr lang="it-IT" sz="2000" dirty="0">
              <a:solidFill>
                <a:srgbClr val="7F7F7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0286" y="1282484"/>
            <a:ext cx="1958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7F7F7F"/>
                </a:solidFill>
              </a:rPr>
              <a:t>BUON   VIAGGIO  E  </a:t>
            </a:r>
          </a:p>
          <a:p>
            <a:r>
              <a:rPr lang="it-IT" dirty="0" smtClean="0">
                <a:solidFill>
                  <a:srgbClr val="7F7F7F"/>
                </a:solidFill>
              </a:rPr>
              <a:t>BUON  LAVORO</a:t>
            </a:r>
            <a:endParaRPr lang="it-IT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0" y="2794000"/>
            <a:ext cx="1270000" cy="127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0" y="2794000"/>
            <a:ext cx="1270000" cy="127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0" y="2794000"/>
            <a:ext cx="1270000" cy="1270000"/>
          </a:xfrm>
          <a:prstGeom prst="rect">
            <a:avLst/>
          </a:prstGeom>
        </p:spPr>
      </p:pic>
      <p:pic>
        <p:nvPicPr>
          <p:cNvPr id="8" name="Immagine 7" descr="TER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8" y="791501"/>
            <a:ext cx="4776804" cy="3343763"/>
          </a:xfrm>
          <a:prstGeom prst="rect">
            <a:avLst/>
          </a:prstGeom>
        </p:spPr>
      </p:pic>
      <p:pic>
        <p:nvPicPr>
          <p:cNvPr id="9" name="Immagine 8" descr="1610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791501"/>
            <a:ext cx="6604000" cy="4953000"/>
          </a:xfrm>
          <a:prstGeom prst="rect">
            <a:avLst/>
          </a:prstGeom>
        </p:spPr>
      </p:pic>
      <p:pic>
        <p:nvPicPr>
          <p:cNvPr id="10" name="Immagine 9" descr="SFE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1" y="4402151"/>
            <a:ext cx="3960221" cy="2319558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5745" y="131798"/>
            <a:ext cx="8841496" cy="6589911"/>
          </a:xfrm>
        </p:spPr>
        <p:txBody>
          <a:bodyPr/>
          <a:lstStyle/>
          <a:p>
            <a:pPr algn="l"/>
            <a:r>
              <a:rPr lang="it-IT" dirty="0" smtClean="0"/>
              <a:t>COME  E’  FATTA  LA  TERRA</a:t>
            </a:r>
          </a:p>
          <a:p>
            <a:pPr algn="l"/>
            <a:r>
              <a:rPr lang="it-IT" sz="2400" dirty="0" smtClean="0">
                <a:solidFill>
                  <a:schemeClr val="bg1"/>
                </a:solidFill>
              </a:rPr>
              <a:t>LA  TERRA,  VISTA  DALLO  SPAZIO,  E’  COME  UNA  SFERA  (GEOIDE)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2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9803" y="119817"/>
            <a:ext cx="8723923" cy="6428368"/>
          </a:xfrm>
        </p:spPr>
        <p:txBody>
          <a:bodyPr/>
          <a:lstStyle/>
          <a:p>
            <a:pPr algn="l"/>
            <a:r>
              <a:rPr lang="it-IT" dirty="0" smtClean="0"/>
              <a:t>SULLA  SUPERFICIE DELLA  TERRA  C’E’  MOLTA  ACQUA:  MARI  E  OCEANI</a:t>
            </a:r>
            <a:endParaRPr lang="it-IT" dirty="0"/>
          </a:p>
        </p:txBody>
      </p:sp>
      <p:pic>
        <p:nvPicPr>
          <p:cNvPr id="5" name="Immagine 4" descr="ACQU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9" y="2188437"/>
            <a:ext cx="5906018" cy="3901551"/>
          </a:xfrm>
          <a:prstGeom prst="rect">
            <a:avLst/>
          </a:prstGeom>
        </p:spPr>
      </p:pic>
      <p:pic>
        <p:nvPicPr>
          <p:cNvPr id="6" name="Immagine 5" descr="ACU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42" y="1154899"/>
            <a:ext cx="3117077" cy="55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13115" y="260091"/>
            <a:ext cx="8430611" cy="6288094"/>
          </a:xfrm>
        </p:spPr>
        <p:txBody>
          <a:bodyPr/>
          <a:lstStyle/>
          <a:p>
            <a:pPr algn="l"/>
            <a:r>
              <a:rPr lang="it-IT" dirty="0" smtClean="0"/>
              <a:t>PER  QUESTO  LA  TERRA SEMBRA  UNA  GRANDE  SFERA  </a:t>
            </a:r>
            <a:r>
              <a:rPr lang="it-IT" dirty="0" smtClean="0">
                <a:solidFill>
                  <a:srgbClr val="0000FF"/>
                </a:solidFill>
              </a:rPr>
              <a:t>BLU</a:t>
            </a:r>
            <a:r>
              <a:rPr lang="it-IT" dirty="0" smtClean="0"/>
              <a:t>  </a:t>
            </a:r>
            <a:r>
              <a:rPr lang="it-IT" sz="2400" dirty="0" smtClean="0"/>
              <a:t>(QUI  SOTTO,  LA  TERRA  VISTA  DALLO  SPAZIO)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2" name="Immagine 1" descr="terra_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" y="1497707"/>
            <a:ext cx="5275289" cy="52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3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3764" y="119816"/>
            <a:ext cx="8889417" cy="6613873"/>
          </a:xfrm>
        </p:spPr>
        <p:txBody>
          <a:bodyPr/>
          <a:lstStyle/>
          <a:p>
            <a:pPr algn="l"/>
            <a:r>
              <a:rPr lang="it-IT" dirty="0" smtClean="0"/>
              <a:t>IL  NOSTRO  PIANETA  E’  FORMATO  DA  OCEANI, CONTINENTI  E  GHIACCIAI  </a:t>
            </a:r>
            <a:r>
              <a:rPr lang="it-IT" sz="1400" dirty="0" smtClean="0"/>
              <a:t>(video, clicca            sulla barra sotto  sotto l’immagine) </a:t>
            </a:r>
            <a:endParaRPr lang="it-IT" sz="1400" dirty="0"/>
          </a:p>
        </p:txBody>
      </p:sp>
      <p:pic>
        <p:nvPicPr>
          <p:cNvPr id="2" name="136022main_BlueMarbleTour_320x24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188" y="1300810"/>
            <a:ext cx="6653433" cy="499007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5400000">
            <a:off x="5827795" y="783959"/>
            <a:ext cx="291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0" dirty="0" smtClean="0">
                <a:latin typeface="Lucida Grande"/>
                <a:ea typeface="Lucida Grande"/>
                <a:cs typeface="Lucida Grande"/>
              </a:rPr>
              <a:t>⏏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185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1785" y="131798"/>
            <a:ext cx="8865456" cy="6579814"/>
          </a:xfrm>
        </p:spPr>
        <p:txBody>
          <a:bodyPr/>
          <a:lstStyle/>
          <a:p>
            <a:pPr algn="l"/>
            <a:r>
              <a:rPr lang="it-IT" dirty="0" smtClean="0"/>
              <a:t>IL  POLO  NORD  E  IL  POLO  SUD  SONO  TERRRITORI,  DELLA  SUPERFICIE  TERRESTRE,  RICOPERTI  DAI  GHIACCIAI </a:t>
            </a:r>
            <a:endParaRPr lang="it-IT" dirty="0"/>
          </a:p>
        </p:txBody>
      </p:sp>
      <p:pic>
        <p:nvPicPr>
          <p:cNvPr id="2" name="Immagine 1" descr="G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4" y="1838147"/>
            <a:ext cx="4333826" cy="3250370"/>
          </a:xfrm>
          <a:prstGeom prst="rect">
            <a:avLst/>
          </a:prstGeom>
        </p:spPr>
      </p:pic>
      <p:pic>
        <p:nvPicPr>
          <p:cNvPr id="4" name="Immagine 3" descr="P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37" y="2751391"/>
            <a:ext cx="5940331" cy="396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3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13115" y="260091"/>
            <a:ext cx="8430611" cy="6288094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/>
              <a:t>LA  TERRA  E’  COMPOSTA  DA  DIVERSI  STRATI.  </a:t>
            </a:r>
            <a:endParaRPr lang="it-IT" sz="2800" dirty="0"/>
          </a:p>
          <a:p>
            <a:pPr algn="l"/>
            <a:r>
              <a:rPr lang="it-IT" sz="2800" dirty="0" smtClean="0"/>
              <a:t>LA  SUA  STRUTTURA  PUO’  ESSERE  PARAGONATA  A  UN  UOVO  SODO  COL  GUSCIO.</a:t>
            </a:r>
          </a:p>
          <a:p>
            <a:pPr algn="l"/>
            <a:r>
              <a:rPr lang="it-IT" sz="2800" dirty="0" smtClean="0"/>
              <a:t>IL  GUSCIO  RAPPRESENTA  </a:t>
            </a:r>
            <a:r>
              <a:rPr lang="it-IT" sz="2800" dirty="0" smtClean="0">
                <a:solidFill>
                  <a:srgbClr val="7F7F7F"/>
                </a:solidFill>
              </a:rPr>
              <a:t>LA</a:t>
            </a:r>
            <a:r>
              <a:rPr lang="it-IT" sz="2800" dirty="0" smtClean="0">
                <a:solidFill>
                  <a:srgbClr val="996633"/>
                </a:solidFill>
              </a:rPr>
              <a:t>  </a:t>
            </a:r>
            <a:r>
              <a:rPr lang="it-IT" sz="2800" b="1" dirty="0" smtClean="0">
                <a:solidFill>
                  <a:srgbClr val="7F7F7F"/>
                </a:solidFill>
              </a:rPr>
              <a:t>CROSTRA  TERRESTRE</a:t>
            </a:r>
            <a:r>
              <a:rPr lang="it-IT" sz="2800" dirty="0" smtClean="0"/>
              <a:t>;</a:t>
            </a:r>
          </a:p>
          <a:p>
            <a:pPr algn="l"/>
            <a:r>
              <a:rPr lang="it-IT" sz="2800" dirty="0" smtClean="0"/>
              <a:t>L’ALBUME  (</a:t>
            </a:r>
            <a:r>
              <a:rPr lang="it-IT" sz="2800" dirty="0" smtClean="0"/>
              <a:t>LA  PARTE  BIANCA)  </a:t>
            </a:r>
            <a:r>
              <a:rPr lang="it-IT" sz="2800" dirty="0" smtClean="0">
                <a:solidFill>
                  <a:schemeClr val="bg1">
                    <a:lumMod val="50000"/>
                  </a:schemeClr>
                </a:solidFill>
              </a:rPr>
              <a:t>IL</a:t>
            </a:r>
            <a:r>
              <a:rPr lang="it-IT" sz="2800" dirty="0" smtClean="0">
                <a:solidFill>
                  <a:srgbClr val="FEA647"/>
                </a:solidFill>
              </a:rPr>
              <a:t>  </a:t>
            </a:r>
            <a:r>
              <a:rPr lang="it-IT" sz="2800" b="1" dirty="0" smtClean="0">
                <a:solidFill>
                  <a:srgbClr val="7F7F7F"/>
                </a:solidFill>
              </a:rPr>
              <a:t>MANTELLO</a:t>
            </a:r>
            <a:r>
              <a:rPr lang="it-IT" sz="2800" dirty="0" smtClean="0"/>
              <a:t>;</a:t>
            </a:r>
          </a:p>
          <a:p>
            <a:pPr algn="l"/>
            <a:r>
              <a:rPr lang="it-IT" sz="2800" dirty="0" smtClean="0"/>
              <a:t>IL  </a:t>
            </a:r>
            <a:r>
              <a:rPr lang="it-IT" sz="2800" dirty="0" smtClean="0"/>
              <a:t>TUORLO  (</a:t>
            </a:r>
            <a:r>
              <a:rPr lang="it-IT" sz="2800" dirty="0" smtClean="0"/>
              <a:t>LA  PARTE  GIALLA)  IL  </a:t>
            </a:r>
            <a:r>
              <a:rPr lang="it-IT" sz="2800" b="1" dirty="0" smtClean="0">
                <a:solidFill>
                  <a:srgbClr val="7F7F7F"/>
                </a:solidFill>
              </a:rPr>
              <a:t>NUCLEO</a:t>
            </a:r>
            <a:endParaRPr lang="it-IT" sz="2800" b="1" dirty="0">
              <a:solidFill>
                <a:srgbClr val="7F7F7F"/>
              </a:solidFill>
            </a:endParaRPr>
          </a:p>
        </p:txBody>
      </p:sp>
      <p:pic>
        <p:nvPicPr>
          <p:cNvPr id="2" name="Immagine 1" descr="mezza-sbucciatura-dell-uovo-sodo-del-guscio-duro-isolata-1053921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17" y="3409799"/>
            <a:ext cx="1990344" cy="2743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ttangolo 3"/>
          <p:cNvSpPr/>
          <p:nvPr/>
        </p:nvSpPr>
        <p:spPr>
          <a:xfrm>
            <a:off x="849923" y="4852570"/>
            <a:ext cx="1881596" cy="10802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5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6409" y="155762"/>
            <a:ext cx="8607317" cy="6589910"/>
          </a:xfrm>
        </p:spPr>
        <p:txBody>
          <a:bodyPr>
            <a:normAutofit/>
          </a:bodyPr>
          <a:lstStyle/>
          <a:p>
            <a:pPr algn="l"/>
            <a:endParaRPr lang="it-IT" sz="2800" dirty="0"/>
          </a:p>
          <a:p>
            <a:pPr algn="l"/>
            <a:r>
              <a:rPr lang="it-IT" sz="2800" dirty="0" smtClean="0"/>
              <a:t>LA  TERRA  E’  COMPOSTA  DA  DIVERSI  STRATI:</a:t>
            </a:r>
          </a:p>
          <a:p>
            <a:pPr algn="l"/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849923" y="4852570"/>
            <a:ext cx="1881596" cy="10802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pic>
        <p:nvPicPr>
          <p:cNvPr id="5" name="Immagine 4" descr="terrasezi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9" y="1162221"/>
            <a:ext cx="8724892" cy="54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4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ruttura-della-ter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51"/>
            <a:ext cx="9120072" cy="564190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780875" y="1102309"/>
            <a:ext cx="2084582" cy="1123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000000"/>
                </a:solidFill>
              </a:rPr>
              <a:t>CROSTA TERRESTRE</a:t>
            </a:r>
            <a:r>
              <a:rPr lang="it-IT" sz="1100" dirty="0" smtClean="0">
                <a:solidFill>
                  <a:srgbClr val="000000"/>
                </a:solidFill>
              </a:rPr>
              <a:t>:</a:t>
            </a:r>
          </a:p>
          <a:p>
            <a:endParaRPr lang="it-IT" sz="1100" dirty="0" smtClean="0">
              <a:solidFill>
                <a:srgbClr val="000000"/>
              </a:solidFill>
            </a:endParaRPr>
          </a:p>
          <a:p>
            <a:r>
              <a:rPr lang="it-IT" sz="1100" dirty="0" smtClean="0">
                <a:solidFill>
                  <a:srgbClr val="000000"/>
                </a:solidFill>
              </a:rPr>
              <a:t>E’ FORMATA DA ROCCE</a:t>
            </a:r>
          </a:p>
          <a:p>
            <a:r>
              <a:rPr lang="it-IT" sz="1100" dirty="0" smtClean="0">
                <a:solidFill>
                  <a:srgbClr val="000000"/>
                </a:solidFill>
              </a:rPr>
              <a:t>SOLIDE,  E’ MOLTO SOTTILE</a:t>
            </a:r>
            <a:endParaRPr lang="it-IT" sz="1200" dirty="0" smtClean="0"/>
          </a:p>
          <a:p>
            <a:endParaRPr lang="it-IT" sz="1200" dirty="0">
              <a:solidFill>
                <a:srgbClr val="000000"/>
              </a:solidFill>
            </a:endParaRPr>
          </a:p>
          <a:p>
            <a:endParaRPr lang="it-IT" sz="1100" dirty="0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780875" y="2268857"/>
            <a:ext cx="2084582" cy="1277273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/>
                </a:solidFill>
              </a:rPr>
              <a:t>IL</a:t>
            </a:r>
            <a:r>
              <a:rPr lang="it-IT" sz="1100" b="1" dirty="0" smtClean="0">
                <a:solidFill>
                  <a:schemeClr val="tx1"/>
                </a:solidFill>
              </a:rPr>
              <a:t> MANTELLO  </a:t>
            </a:r>
            <a:r>
              <a:rPr lang="it-IT" sz="1100" dirty="0" smtClean="0">
                <a:solidFill>
                  <a:schemeClr val="tx1"/>
                </a:solidFill>
              </a:rPr>
              <a:t>E’  LO  STRATO PIU’  SPESSO  DELLA  TERRA. </a:t>
            </a:r>
          </a:p>
          <a:p>
            <a:r>
              <a:rPr lang="it-IT" sz="1100" dirty="0" smtClean="0">
                <a:solidFill>
                  <a:schemeClr val="tx1"/>
                </a:solidFill>
              </a:rPr>
              <a:t>E’  COSTITUITO  DA  ROCCE  SEMIFUSE, CHIAMATE MAGMA, DIVIENE  PIU’  SOLIDO  SALENDO  VERSO  LA  CROSTA  TERRESTRE</a:t>
            </a:r>
          </a:p>
          <a:p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780876" y="4997237"/>
            <a:ext cx="2084582" cy="1200329"/>
          </a:xfrm>
          <a:prstGeom prst="rect">
            <a:avLst/>
          </a:prstGeom>
          <a:solidFill>
            <a:srgbClr val="FFF9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900" dirty="0" smtClean="0">
                <a:solidFill>
                  <a:srgbClr val="000000"/>
                </a:solidFill>
              </a:rPr>
              <a:t>IL  </a:t>
            </a:r>
            <a:r>
              <a:rPr lang="it-IT" sz="900" b="1" dirty="0" smtClean="0">
                <a:solidFill>
                  <a:srgbClr val="000000"/>
                </a:solidFill>
              </a:rPr>
              <a:t>NUCLEO  INTERNO  </a:t>
            </a:r>
            <a:r>
              <a:rPr lang="it-IT" sz="900" dirty="0" smtClean="0">
                <a:solidFill>
                  <a:srgbClr val="000000"/>
                </a:solidFill>
              </a:rPr>
              <a:t>SI  TROVA  AL  CENTRO  DELLA  TERRA. E’  LA  PARTE  PIU’  CALDA  DEL  NOSTRO  PIANETA. </a:t>
            </a:r>
          </a:p>
          <a:p>
            <a:r>
              <a:rPr lang="it-IT" sz="900" dirty="0" smtClean="0">
                <a:solidFill>
                  <a:srgbClr val="000000"/>
                </a:solidFill>
              </a:rPr>
              <a:t>E’  SOLIDO. E’  COSTITUITO  DA  FERRO  E  NICHEL.</a:t>
            </a:r>
          </a:p>
          <a:p>
            <a:endParaRPr lang="it-IT" sz="900" dirty="0">
              <a:solidFill>
                <a:srgbClr val="000000"/>
              </a:solidFill>
            </a:endParaRPr>
          </a:p>
          <a:p>
            <a:endParaRPr lang="it-IT" sz="900" dirty="0" smtClean="0">
              <a:solidFill>
                <a:srgbClr val="000000"/>
              </a:solidFill>
            </a:endParaRPr>
          </a:p>
          <a:p>
            <a:endParaRPr lang="it-IT" sz="900" dirty="0">
              <a:solidFill>
                <a:srgbClr val="0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6197566"/>
            <a:ext cx="1859185" cy="494611"/>
          </a:xfrm>
          <a:prstGeom prst="rect">
            <a:avLst/>
          </a:prstGeom>
          <a:solidFill>
            <a:schemeClr val="bg1"/>
          </a:solidFill>
          <a:ln w="31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780875" y="3647881"/>
            <a:ext cx="2084582" cy="1269578"/>
          </a:xfrm>
          <a:prstGeom prst="rect">
            <a:avLst/>
          </a:prstGeom>
          <a:solidFill>
            <a:srgbClr val="FEA6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000000"/>
                </a:solidFill>
              </a:rPr>
              <a:t>IL</a:t>
            </a:r>
            <a:r>
              <a:rPr lang="it-IT" sz="1100" b="1" dirty="0" smtClean="0">
                <a:solidFill>
                  <a:srgbClr val="000000"/>
                </a:solidFill>
              </a:rPr>
              <a:t>  NUCLEO  ESTERNO  </a:t>
            </a:r>
            <a:r>
              <a:rPr lang="it-IT" sz="1100" dirty="0" smtClean="0">
                <a:solidFill>
                  <a:schemeClr val="tx1"/>
                </a:solidFill>
              </a:rPr>
              <a:t>E’  UNO STRATO  LIQUIDO  CHE  CIRCONDA  IL  NUCLEO  INTERNO,</a:t>
            </a:r>
          </a:p>
          <a:p>
            <a:r>
              <a:rPr lang="it-IT" sz="1100" dirty="0" smtClean="0">
                <a:solidFill>
                  <a:schemeClr val="tx1"/>
                </a:solidFill>
              </a:rPr>
              <a:t>DI  COMPOSIZIONE  SIMILE  AL  NUCLEO  INTERNO.</a:t>
            </a:r>
            <a:endParaRPr lang="it-IT" sz="1050" dirty="0" smtClean="0">
              <a:solidFill>
                <a:schemeClr val="tx1"/>
              </a:solidFill>
            </a:endParaRPr>
          </a:p>
          <a:p>
            <a:endParaRPr lang="it-IT" sz="1050" dirty="0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49341" y="144945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dirty="0" smtClean="0">
                <a:solidFill>
                  <a:schemeClr val="bg1">
                    <a:lumMod val="50000"/>
                  </a:schemeClr>
                </a:solidFill>
              </a:rPr>
              <a:t>GLI  STRATI  DELLA  TERRA  </a:t>
            </a:r>
            <a:endParaRPr lang="it-IT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537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387</Words>
  <Application>Microsoft Macintosh PowerPoint</Application>
  <PresentationFormat>Presentazione su schermo (4:3)</PresentationFormat>
  <Paragraphs>53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di padova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sabrina berno</dc:creator>
  <cp:lastModifiedBy>sabrina berno</cp:lastModifiedBy>
  <cp:revision>34</cp:revision>
  <dcterms:created xsi:type="dcterms:W3CDTF">2020-03-02T18:22:03Z</dcterms:created>
  <dcterms:modified xsi:type="dcterms:W3CDTF">2020-03-03T08:36:41Z</dcterms:modified>
</cp:coreProperties>
</file>